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833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10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62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0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87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09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542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07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973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35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876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D9065-857E-4313-A487-B4A18FC598D0}" type="datetimeFigureOut">
              <a:rPr lang="en-US" smtClean="0"/>
              <a:t>4/27/2016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A40ED-8A92-4A20-B6E9-6DF1EA980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615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.ytimg.com/vi/W9vzIwNfC2U/maxresdefault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300241" y="5534560"/>
            <a:ext cx="559961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sz="8000" dirty="0">
                <a:solidFill>
                  <a:schemeClr val="bg1"/>
                </a:solidFill>
                <a:effectLst/>
                <a:latin typeface="Lucida Grande"/>
                <a:ea typeface="SimSun" panose="02010600030101010101" pitchFamily="2" charset="-122"/>
                <a:cs typeface="Lucida Grande"/>
              </a:rPr>
              <a:t>川普的墙壁</a:t>
            </a:r>
            <a:endParaRPr lang="en-US" sz="8000" dirty="0">
              <a:solidFill>
                <a:schemeClr val="bg1"/>
              </a:solidFill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722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i2.cdn.turner.com/cnnnext/dam/assets/150827102252-donald-trump-july-10-2015-super-16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0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346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84974" y="5891740"/>
            <a:ext cx="56220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“</a:t>
            </a:r>
            <a:r>
              <a:rPr lang="zh-CN" altLang="en-US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墨西哥会付的，还有他们会很高兴地付</a:t>
            </a:r>
            <a:r>
              <a:rPr lang="en-US" altLang="zh-CN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”</a:t>
            </a:r>
            <a:endParaRPr lang="en-US" sz="2400" dirty="0"/>
          </a:p>
        </p:txBody>
      </p:sp>
      <p:pic>
        <p:nvPicPr>
          <p:cNvPr id="5" name="Last Week Tonight with John Oliver- Border Wall (HBO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603068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29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://a.abcnews.go.com/images/Politics/GTY_donald_trump_ml_160304_16x9_99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625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Last Week Tonight with John Oliver- Border Wall (HBO)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559526"/>
            <a:ext cx="8128000" cy="4572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31086" y="5830777"/>
            <a:ext cx="59298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</a:rPr>
              <a:t>“</a:t>
            </a:r>
            <a:r>
              <a:rPr lang="zh-CN" altLang="en-US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我不会付那座城墙。他</a:t>
            </a:r>
            <a:r>
              <a:rPr lang="en-US" altLang="zh-CN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【</a:t>
            </a:r>
            <a:r>
              <a:rPr lang="zh-CN" altLang="en-US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川普</a:t>
            </a:r>
            <a:r>
              <a:rPr lang="en-US" altLang="zh-CN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】</a:t>
            </a:r>
            <a:r>
              <a:rPr lang="zh-CN" altLang="en-US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应该付。</a:t>
            </a:r>
            <a:r>
              <a:rPr lang="en-US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</a:rPr>
              <a:t>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5547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img.wennermedia.com/social/1381266822_donald-trump-zoo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30628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1309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42309" y="5514903"/>
            <a:ext cx="790738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333333"/>
                </a:solidFill>
                <a:latin typeface="Lucida Grande"/>
                <a:ea typeface="DengXian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en-US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没有梯子能登上这个。。。如果他们上来那儿</a:t>
            </a:r>
            <a:r>
              <a:rPr lang="en-US" altLang="zh-CN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【</a:t>
            </a:r>
            <a:r>
              <a:rPr lang="zh-CN" altLang="en-US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城墙的上面</a:t>
            </a:r>
            <a:r>
              <a:rPr lang="en-US" altLang="zh-CN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】</a:t>
            </a:r>
            <a:r>
              <a:rPr lang="zh-CN" altLang="en-US" sz="2400" dirty="0">
                <a:solidFill>
                  <a:srgbClr val="333333"/>
                </a:solidFill>
                <a:latin typeface="Lucida Grande"/>
                <a:ea typeface="SimSun" panose="02010600030101010101" pitchFamily="2" charset="-122"/>
                <a:cs typeface="Lucida Grande"/>
              </a:rPr>
              <a:t>，那不能下去。。。或者一条绳索。</a:t>
            </a:r>
            <a:r>
              <a:rPr lang="en-US" sz="2400" dirty="0">
                <a:solidFill>
                  <a:srgbClr val="333333"/>
                </a:solidFill>
                <a:latin typeface="Lucida Grande"/>
                <a:ea typeface="DengXian" panose="02010600030101010101" pitchFamily="2" charset="-122"/>
                <a:cs typeface="Times New Roman" panose="02020603050405020304" pitchFamily="18" charset="0"/>
              </a:rPr>
              <a:t>”</a:t>
            </a:r>
            <a:endParaRPr lang="en-US" dirty="0"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Last Week Tonight with John Oliver- Border Wall (HBO)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542108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0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66</Words>
  <Application>Microsoft Office PowerPoint</Application>
  <PresentationFormat>Widescreen</PresentationFormat>
  <Paragraphs>4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DengXian</vt:lpstr>
      <vt:lpstr>Lucida Grande</vt:lpstr>
      <vt:lpstr>SimSun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Z</dc:creator>
  <cp:lastModifiedBy>Andrew Z</cp:lastModifiedBy>
  <cp:revision>4</cp:revision>
  <dcterms:created xsi:type="dcterms:W3CDTF">2016-04-27T16:15:12Z</dcterms:created>
  <dcterms:modified xsi:type="dcterms:W3CDTF">2016-04-27T17:33:52Z</dcterms:modified>
</cp:coreProperties>
</file>

<file path=docProps/thumbnail.jpeg>
</file>